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5060-34A5-4D1B-B68F-128462A21A0A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0401-8903-4DC3-9ED4-2A105A9B5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5060-34A5-4D1B-B68F-128462A21A0A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0401-8903-4DC3-9ED4-2A105A9B5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5060-34A5-4D1B-B68F-128462A21A0A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0401-8903-4DC3-9ED4-2A105A9B5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5060-34A5-4D1B-B68F-128462A21A0A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0401-8903-4DC3-9ED4-2A105A9B5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5060-34A5-4D1B-B68F-128462A21A0A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0401-8903-4DC3-9ED4-2A105A9B5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5060-34A5-4D1B-B68F-128462A21A0A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0401-8903-4DC3-9ED4-2A105A9B5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5060-34A5-4D1B-B68F-128462A21A0A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0401-8903-4DC3-9ED4-2A105A9B5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5060-34A5-4D1B-B68F-128462A21A0A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0401-8903-4DC3-9ED4-2A105A9B5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5060-34A5-4D1B-B68F-128462A21A0A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0401-8903-4DC3-9ED4-2A105A9B5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5060-34A5-4D1B-B68F-128462A21A0A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0401-8903-4DC3-9ED4-2A105A9B5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5060-34A5-4D1B-B68F-128462A21A0A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E5F0401-8903-4DC3-9ED4-2A105A9B5E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855060-34A5-4D1B-B68F-128462A21A0A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5F0401-8903-4DC3-9ED4-2A105A9B5E1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endParaRPr lang="ru-RU" sz="5400" i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437112"/>
            <a:ext cx="7854696" cy="1080120"/>
          </a:xfrm>
        </p:spPr>
        <p:txBody>
          <a:bodyPr/>
          <a:lstStyle/>
          <a:p>
            <a:r>
              <a:rPr lang="en-US" dirty="0" smtClean="0"/>
              <a:t>Made B</a:t>
            </a:r>
            <a:r>
              <a:rPr lang="en-US" dirty="0" smtClean="0"/>
              <a:t>y </a:t>
            </a:r>
            <a:r>
              <a:rPr lang="en-US" dirty="0" err="1" smtClean="0"/>
              <a:t>Victoriia</a:t>
            </a:r>
            <a:r>
              <a:rPr lang="en-US" dirty="0" smtClean="0"/>
              <a:t> </a:t>
            </a:r>
            <a:r>
              <a:rPr lang="en-US" dirty="0" err="1" smtClean="0"/>
              <a:t>Cheban</a:t>
            </a:r>
            <a:endParaRPr lang="en-US" dirty="0" smtClean="0"/>
          </a:p>
          <a:p>
            <a:r>
              <a:rPr lang="en-US" smtClean="0"/>
              <a:t>The 7th form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28794" y="2571744"/>
            <a:ext cx="520374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Dish</a:t>
            </a:r>
            <a:r>
              <a:rPr lang="ru-RU" sz="96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е</a:t>
            </a:r>
            <a:r>
              <a:rPr lang="en-US" sz="96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</a:t>
            </a:r>
            <a:endParaRPr lang="ru-RU" sz="9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ransition spd="slow" advClick="0" advTm="3000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Tiramisu cake</a:t>
            </a:r>
            <a:endParaRPr lang="ru-RU" i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пироженое тирамису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785926"/>
            <a:ext cx="8286808" cy="4520078"/>
          </a:xfrm>
        </p:spPr>
      </p:pic>
    </p:spTree>
  </p:cSld>
  <p:clrMapOvr>
    <a:masterClrMapping/>
  </p:clrMapOvr>
  <p:transition spd="slow" advClick="0" advTm="8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pPr algn="ctr"/>
            <a:r>
              <a:rPr lang="en-US" i="1" dirty="0" smtClean="0">
                <a:solidFill>
                  <a:srgbClr val="002060"/>
                </a:solidFill>
              </a:rPr>
              <a:t>Cakes</a:t>
            </a:r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4" name="Содержимое 3" descr="пироженое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87191" y="1857364"/>
            <a:ext cx="8251089" cy="4500594"/>
          </a:xfrm>
        </p:spPr>
      </p:pic>
    </p:spTree>
  </p:cSld>
  <p:clrMapOvr>
    <a:masterClrMapping/>
  </p:clrMapOvr>
  <p:transition spd="slow" advClick="0" advTm="8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Pizza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Содержимое 3" descr="Пиц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857364"/>
            <a:ext cx="8095372" cy="4415657"/>
          </a:xfrm>
        </p:spPr>
      </p:pic>
    </p:spTree>
  </p:cSld>
  <p:clrMapOvr>
    <a:masterClrMapping/>
  </p:clrMapOvr>
  <p:transition spd="slow" advClick="0" advTm="8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pPr algn="ctr"/>
            <a:r>
              <a:rPr lang="ru-RU" i="1" dirty="0" smtClean="0">
                <a:solidFill>
                  <a:srgbClr val="002060"/>
                </a:solidFill>
              </a:rPr>
              <a:t>S</a:t>
            </a:r>
            <a:r>
              <a:rPr lang="en-US" i="1" dirty="0" err="1" smtClean="0">
                <a:solidFill>
                  <a:srgbClr val="002060"/>
                </a:solidFill>
              </a:rPr>
              <a:t>ush</a:t>
            </a:r>
            <a:r>
              <a:rPr lang="en-US" i="1" dirty="0" err="1" smtClean="0">
                <a:solidFill>
                  <a:srgbClr val="002060"/>
                </a:solidFill>
              </a:rPr>
              <a:t>i</a:t>
            </a:r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4" name="Содержимое 3" descr="Суши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1714488"/>
            <a:ext cx="8166808" cy="4454623"/>
          </a:xfrm>
        </p:spPr>
      </p:pic>
    </p:spTree>
  </p:cSld>
  <p:clrMapOvr>
    <a:masterClrMapping/>
  </p:clrMapOvr>
  <p:transition spd="slow" advClick="0" advTm="800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pPr algn="ctr"/>
            <a:r>
              <a:rPr lang="en-US" i="1" dirty="0" smtClean="0">
                <a:solidFill>
                  <a:srgbClr val="002060"/>
                </a:solidFill>
              </a:rPr>
              <a:t>Chocolate cake</a:t>
            </a:r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4" name="Содержимое 3" descr="Шоколадный торт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857364"/>
            <a:ext cx="8290630" cy="4522161"/>
          </a:xfrm>
        </p:spPr>
      </p:pic>
    </p:spTree>
  </p:cSld>
  <p:clrMapOvr>
    <a:masterClrMapping/>
  </p:clrMapOvr>
  <p:transition spd="slow" advClick="0" advTm="8000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pPr algn="ctr"/>
            <a:r>
              <a:rPr lang="en-US" i="1" smtClean="0">
                <a:solidFill>
                  <a:srgbClr val="FF0000"/>
                </a:solidFill>
              </a:rPr>
              <a:t>Ice- </a:t>
            </a:r>
            <a:r>
              <a:rPr lang="en-US" i="1" dirty="0" smtClean="0">
                <a:solidFill>
                  <a:srgbClr val="FF0000"/>
                </a:solidFill>
              </a:rPr>
              <a:t>cream</a:t>
            </a:r>
            <a:endParaRPr lang="ru-RU" i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Ягодное мороженое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928802"/>
            <a:ext cx="8107278" cy="4422151"/>
          </a:xfrm>
        </p:spPr>
      </p:pic>
    </p:spTree>
  </p:cSld>
  <p:clrMapOvr>
    <a:masterClrMapping/>
  </p:clrMapOvr>
  <p:transition spd="slow" advClick="0" advTm="8000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/>
          <a:lstStyle/>
          <a:p>
            <a:pPr algn="ctr"/>
            <a:r>
              <a:rPr lang="en-US" i="1" dirty="0" smtClean="0">
                <a:solidFill>
                  <a:srgbClr val="002060"/>
                </a:solidFill>
              </a:rPr>
              <a:t>Pancakes with strawberries</a:t>
            </a:r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4" name="Содержимое 3" descr="Блины с клубникой.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57224" y="2000240"/>
            <a:ext cx="7478114" cy="407897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spd="slow" advClick="0" advTm="8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pPr algn="ctr"/>
            <a:r>
              <a:rPr lang="en-US" i="1" dirty="0" smtClean="0">
                <a:solidFill>
                  <a:srgbClr val="002060"/>
                </a:solidFill>
              </a:rPr>
              <a:t>Pancakes with meat</a:t>
            </a:r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4" name="Содержимое 3" descr="Блины с мясом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57224" y="2000240"/>
            <a:ext cx="7547680" cy="4116917"/>
          </a:xfrm>
        </p:spPr>
      </p:pic>
    </p:spTree>
  </p:cSld>
  <p:clrMapOvr>
    <a:masterClrMapping/>
  </p:clrMapOvr>
  <p:transition spd="slow" advClick="0" advTm="8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ctr"/>
            <a:r>
              <a:rPr lang="ru-RU" i="1" dirty="0" err="1" smtClean="0">
                <a:solidFill>
                  <a:srgbClr val="002060"/>
                </a:solidFill>
              </a:rPr>
              <a:t>Pancakes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with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blueberry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jam</a:t>
            </a:r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4" name="Содержимое 3" descr="Блины с черничным вареньям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2000240"/>
            <a:ext cx="8036775" cy="4383695"/>
          </a:xfrm>
        </p:spPr>
      </p:pic>
    </p:spTree>
  </p:cSld>
  <p:clrMapOvr>
    <a:masterClrMapping/>
  </p:clrMapOvr>
  <p:transition spd="slow" advClick="0" advTm="1100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0"/>
                            </p:stCondLst>
                            <p:childTnLst>
                              <p:par>
                                <p:cTn id="13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pPr algn="ctr"/>
            <a:r>
              <a:rPr lang="en-US" i="1" dirty="0" smtClean="0">
                <a:solidFill>
                  <a:srgbClr val="002060"/>
                </a:solidFill>
              </a:rPr>
              <a:t>A dish of snails</a:t>
            </a:r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4" name="Содержимое 3" descr="Блюдо с улиток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1857364"/>
            <a:ext cx="7904870" cy="4311747"/>
          </a:xfrm>
        </p:spPr>
      </p:pic>
    </p:spTree>
  </p:cSld>
  <p:clrMapOvr>
    <a:masterClrMapping/>
  </p:clrMapOvr>
  <p:transition spd="slow" advClick="0" advTm="8000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ru-RU" i="1" dirty="0" smtClean="0">
                <a:solidFill>
                  <a:srgbClr val="002060"/>
                </a:solidFill>
              </a:rPr>
              <a:t>В</a:t>
            </a:r>
            <a:r>
              <a:rPr lang="en-US" i="1" dirty="0" err="1" smtClean="0">
                <a:solidFill>
                  <a:srgbClr val="002060"/>
                </a:solidFill>
              </a:rPr>
              <a:t>orsch</a:t>
            </a:r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4" name="Содержимое 3" descr="Борщ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1643050"/>
            <a:ext cx="8404936" cy="4584511"/>
          </a:xfrm>
        </p:spPr>
      </p:pic>
    </p:spTree>
  </p:cSld>
  <p:clrMapOvr>
    <a:masterClrMapping/>
  </p:clrMapOvr>
  <p:transition spd="slow" advClick="0" advTm="8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pPr algn="ctr"/>
            <a:r>
              <a:rPr lang="en-US" i="1" dirty="0" smtClean="0"/>
              <a:t>Strawberry cake</a:t>
            </a:r>
            <a:endParaRPr lang="ru-RU" i="1" dirty="0"/>
          </a:p>
        </p:txBody>
      </p:sp>
      <p:pic>
        <p:nvPicPr>
          <p:cNvPr id="4" name="Содержимое 3" descr="Клубничный пирог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2000240"/>
            <a:ext cx="7952494" cy="4337725"/>
          </a:xfrm>
        </p:spPr>
      </p:pic>
    </p:spTree>
  </p:cSld>
  <p:clrMapOvr>
    <a:masterClrMapping/>
  </p:clrMapOvr>
  <p:transition spd="slow" advClick="0" advTm="8000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4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" dur="1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" dur="600" decel="5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" dur="600" decel="10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" dur="600" decel="10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pPr algn="ctr"/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Cake with candied fruit</a:t>
            </a:r>
            <a:endParaRPr lang="ru-RU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кулич с цукатами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6221" y="1857364"/>
            <a:ext cx="8382059" cy="4572032"/>
          </a:xfrm>
        </p:spPr>
      </p:pic>
    </p:spTree>
  </p:cSld>
  <p:clrMapOvr>
    <a:masterClrMapping/>
  </p:clrMapOvr>
  <p:transition spd="slow" advClick="0" advTm="800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pPr algn="ctr"/>
            <a:r>
              <a:rPr lang="en-US" i="1" dirty="0" smtClean="0">
                <a:solidFill>
                  <a:schemeClr val="tx2">
                    <a:lumMod val="10000"/>
                  </a:schemeClr>
                </a:solidFill>
              </a:rPr>
              <a:t>Spicy burrito</a:t>
            </a:r>
            <a:endParaRPr lang="ru-RU" i="1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4" name="Содержимое 3" descr="Острый бурито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2000240"/>
            <a:ext cx="8047745" cy="4389680"/>
          </a:xfrm>
        </p:spPr>
      </p:pic>
    </p:spTree>
  </p:cSld>
  <p:clrMapOvr>
    <a:masterClrMapping/>
  </p:clrMapOvr>
  <p:transition spd="slow" advClick="0" advTm="8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250"/>
                            </p:stCondLst>
                            <p:childTnLst>
                              <p:par>
                                <p:cTn id="1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</TotalTime>
  <Words>45</Words>
  <Application>Microsoft Office PowerPoint</Application>
  <PresentationFormat>Экран (4:3)</PresentationFormat>
  <Paragraphs>17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Слайд 1</vt:lpstr>
      <vt:lpstr>Pancakes with strawberries</vt:lpstr>
      <vt:lpstr>Pancakes with meat</vt:lpstr>
      <vt:lpstr>Pancakes with blueberry jam</vt:lpstr>
      <vt:lpstr>A dish of snails</vt:lpstr>
      <vt:lpstr> Вorsch</vt:lpstr>
      <vt:lpstr>Strawberry cake</vt:lpstr>
      <vt:lpstr>Cake with candied fruit</vt:lpstr>
      <vt:lpstr>Spicy burrito</vt:lpstr>
      <vt:lpstr>Tiramisu cake</vt:lpstr>
      <vt:lpstr>Cakes</vt:lpstr>
      <vt:lpstr>Pizza</vt:lpstr>
      <vt:lpstr>Sushi</vt:lpstr>
      <vt:lpstr>Chocolate cake</vt:lpstr>
      <vt:lpstr>Ice- cream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11</cp:revision>
  <dcterms:created xsi:type="dcterms:W3CDTF">2012-12-19T07:22:19Z</dcterms:created>
  <dcterms:modified xsi:type="dcterms:W3CDTF">2014-11-29T18:50:31Z</dcterms:modified>
</cp:coreProperties>
</file>